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AD8C-A444-4D9F-89D4-B5798269FECD}" type="datetimeFigureOut">
              <a:rPr lang="da-DK" smtClean="0"/>
              <a:t>17-09-2019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5894-BF81-497D-96C1-D160CA99E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369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AD8C-A444-4D9F-89D4-B5798269FECD}" type="datetimeFigureOut">
              <a:rPr lang="da-DK" smtClean="0"/>
              <a:t>17-09-2019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5894-BF81-497D-96C1-D160CA99E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456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AD8C-A444-4D9F-89D4-B5798269FECD}" type="datetimeFigureOut">
              <a:rPr lang="da-DK" smtClean="0"/>
              <a:t>17-09-2019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5894-BF81-497D-96C1-D160CA99E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10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AD8C-A444-4D9F-89D4-B5798269FECD}" type="datetimeFigureOut">
              <a:rPr lang="da-DK" smtClean="0"/>
              <a:t>17-09-2019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5894-BF81-497D-96C1-D160CA99E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840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AD8C-A444-4D9F-89D4-B5798269FECD}" type="datetimeFigureOut">
              <a:rPr lang="da-DK" smtClean="0"/>
              <a:t>17-09-2019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5894-BF81-497D-96C1-D160CA99E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05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AD8C-A444-4D9F-89D4-B5798269FECD}" type="datetimeFigureOut">
              <a:rPr lang="da-DK" smtClean="0"/>
              <a:t>17-09-2019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5894-BF81-497D-96C1-D160CA99E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49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AD8C-A444-4D9F-89D4-B5798269FECD}" type="datetimeFigureOut">
              <a:rPr lang="da-DK" smtClean="0"/>
              <a:t>17-09-2019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5894-BF81-497D-96C1-D160CA99E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457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AD8C-A444-4D9F-89D4-B5798269FECD}" type="datetimeFigureOut">
              <a:rPr lang="da-DK" smtClean="0"/>
              <a:t>17-09-2019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5894-BF81-497D-96C1-D160CA99E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143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AD8C-A444-4D9F-89D4-B5798269FECD}" type="datetimeFigureOut">
              <a:rPr lang="da-DK" smtClean="0"/>
              <a:t>17-09-2019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5894-BF81-497D-96C1-D160CA99E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448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AD8C-A444-4D9F-89D4-B5798269FECD}" type="datetimeFigureOut">
              <a:rPr lang="da-DK" smtClean="0"/>
              <a:t>17-09-2019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5894-BF81-497D-96C1-D160CA99E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70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AD8C-A444-4D9F-89D4-B5798269FECD}" type="datetimeFigureOut">
              <a:rPr lang="da-DK" smtClean="0"/>
              <a:t>17-09-2019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5894-BF81-497D-96C1-D160CA99E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489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6AD8C-A444-4D9F-89D4-B5798269FECD}" type="datetimeFigureOut">
              <a:rPr lang="da-DK" smtClean="0"/>
              <a:t>17-09-2019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5894-BF81-497D-96C1-D160CA99E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230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Supplerende dronefotos</a:t>
            </a:r>
            <a:br>
              <a:rPr lang="da-DK" dirty="0" smtClean="0"/>
            </a:br>
            <a:r>
              <a:rPr lang="da-DK" dirty="0" smtClean="0"/>
              <a:t>13.09.2019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933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Udsigt fra 6. sal mod nord fra parcel 4</a:t>
            </a:r>
            <a:endParaRPr lang="da-DK" sz="40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06" y="1825625"/>
            <a:ext cx="7746388" cy="4351338"/>
          </a:xfrm>
        </p:spPr>
      </p:pic>
    </p:spTree>
    <p:extLst>
      <p:ext uri="{BB962C8B-B14F-4D97-AF65-F5344CB8AC3E}">
        <p14:creationId xmlns:p14="http://schemas.microsoft.com/office/powerpoint/2010/main" val="126510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06" y="1825625"/>
            <a:ext cx="7746388" cy="4351338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Udsigt fra 6. sal mod nordøst fra parcel 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815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06" y="1825625"/>
            <a:ext cx="7746388" cy="4351338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Udsigt fra 6. sal mod syd fra parcel 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624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06" y="1825625"/>
            <a:ext cx="7746388" cy="4351338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Udsigt fra 6. sal mod vest fra parcel 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97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06" y="1825625"/>
            <a:ext cx="7746388" cy="4351338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Udsigt fra 5. sal mod nord fra parcel 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366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06" y="1825625"/>
            <a:ext cx="7746388" cy="4351338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Udsigt fra 5. sal mod nordøst fra parcel 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262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9F3B8DD-0B14-466A-B9FD-6DD11643547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343091D-E588-4691-85F2-8698FFE39D9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97F831C-F07A-4AF2-80C0-DA72BCF7BAD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9D3CDDB-B69F-4A06-86C0-27ED5D05145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AEA28BD-2E59-4350-8E53-633DE60743F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62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Supplerende dronefotos 13.09.2019</vt:lpstr>
      <vt:lpstr>Udsigt fra 6. sal mod nord fra parcel 4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Supplerende dronefotos 13.09.2019</dc:title>
  <dc:creator>Rikke Krogsgaard Jakobsen</dc:creator>
  <cp:lastModifiedBy>Rikke Krogsgaard Jakobsen</cp:lastModifiedBy>
  <cp:revision>5</cp:revision>
  <dcterms:created xsi:type="dcterms:W3CDTF">2019-09-17T09:45:09Z</dcterms:created>
  <dcterms:modified xsi:type="dcterms:W3CDTF">2019-09-17T10:21:33Z</dcterms:modified>
</cp:coreProperties>
</file>